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70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68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4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75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735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3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62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28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9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09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3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2F458A-298F-409D-95D7-C4F30C4F56D8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EC8F09-FCC4-4E08-8574-3DF54A48DA9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AC0D6-E25A-4B67-AED9-42F0F2A748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A6430-96A3-4108-A191-FB1FB77110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3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00.yaplakal.com/pics/pics_original/0/5/7/2016750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heroes.ru/%d1%8e%d1%80%d0%b8%d0%b9-%d1%88%d1%83%d0%bb%d0%b0%d0%ba%d0%be%d0%b2-%d1%81%d0%bf%d0%b0%d1%81-%d0%b8%d0%b7-%d0%be%d0%b3%d0%bd%d1%8f-%d1%82%d1%80%d0%be%d0%b8%d1%85-%d0%bb%d1%8e%d0%b4%d0%b5%d0%b9-%d1%80/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Бүгенге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көн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геройлары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48708" r="28566" b="9817"/>
          <a:stretch/>
        </p:blipFill>
        <p:spPr bwMode="auto">
          <a:xfrm>
            <a:off x="107504" y="1412776"/>
            <a:ext cx="8880953" cy="303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7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27476" r="28374" b="7889"/>
          <a:stretch/>
        </p:blipFill>
        <p:spPr bwMode="auto">
          <a:xfrm>
            <a:off x="107504" y="808329"/>
            <a:ext cx="8805797" cy="47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37833" r="28566" b="9263"/>
          <a:stretch/>
        </p:blipFill>
        <p:spPr bwMode="auto">
          <a:xfrm>
            <a:off x="167319" y="1052736"/>
            <a:ext cx="8793271" cy="386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8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67" y="0"/>
            <a:ext cx="1093757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1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эмблема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71" y="2564904"/>
            <a:ext cx="6934239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Всероссийская общественно-государственная </a:t>
            </a:r>
            <a:r>
              <a:rPr lang="ru-RU" b="1" dirty="0" smtClean="0"/>
              <a:t>инициатива </a:t>
            </a:r>
            <a:r>
              <a:rPr lang="ru-RU" b="1" dirty="0"/>
              <a:t>"Горячее сердце"</a:t>
            </a:r>
          </a:p>
        </p:txBody>
      </p:sp>
    </p:spTree>
    <p:extLst>
      <p:ext uri="{BB962C8B-B14F-4D97-AF65-F5344CB8AC3E}">
        <p14:creationId xmlns:p14="http://schemas.microsoft.com/office/powerpoint/2010/main" val="14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0811" y="86916"/>
            <a:ext cx="54006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</a:rPr>
              <a:t>Гимн «Горячих сердец</a:t>
            </a:r>
            <a:r>
              <a:rPr lang="ru-RU" sz="2800" b="1" dirty="0" smtClean="0">
                <a:solidFill>
                  <a:prstClr val="black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</a:rPr>
              <a:t>Музыка </a:t>
            </a:r>
            <a:r>
              <a:rPr lang="ru-RU" b="1" dirty="0">
                <a:solidFill>
                  <a:prstClr val="black"/>
                </a:solidFill>
              </a:rPr>
              <a:t>Ф. </a:t>
            </a:r>
            <a:r>
              <a:rPr lang="ru-RU" b="1" dirty="0" smtClean="0">
                <a:solidFill>
                  <a:prstClr val="black"/>
                </a:solidFill>
              </a:rPr>
              <a:t>Степанова, слова А. Михайличенко</a:t>
            </a:r>
          </a:p>
          <a:p>
            <a:pPr algn="ctr"/>
            <a:endParaRPr lang="ru-RU" sz="22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200" b="1" dirty="0" smtClean="0">
                <a:solidFill>
                  <a:prstClr val="black"/>
                </a:solidFill>
              </a:rPr>
              <a:t>Когда </a:t>
            </a:r>
            <a:r>
              <a:rPr lang="ru-RU" sz="2200" b="1" dirty="0">
                <a:solidFill>
                  <a:prstClr val="black"/>
                </a:solidFill>
              </a:rPr>
              <a:t>б все юные сердца России,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Одним горячим полыхнув </a:t>
            </a:r>
            <a:r>
              <a:rPr lang="ru-RU" sz="2200" b="1" dirty="0" smtClean="0">
                <a:solidFill>
                  <a:prstClr val="black"/>
                </a:solidFill>
              </a:rPr>
              <a:t>огнём</a:t>
            </a:r>
            <a:r>
              <a:rPr lang="ru-RU" sz="2200" b="1" dirty="0">
                <a:solidFill>
                  <a:prstClr val="black"/>
                </a:solidFill>
              </a:rPr>
              <a:t>,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Объединили вдруг свои усилья,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Все льдины зла растаяли бы в </a:t>
            </a:r>
            <a:r>
              <a:rPr lang="ru-RU" sz="2200" b="1" dirty="0" smtClean="0">
                <a:solidFill>
                  <a:prstClr val="black"/>
                </a:solidFill>
              </a:rPr>
              <a:t>нём</a:t>
            </a:r>
            <a:r>
              <a:rPr lang="ru-RU" sz="2200" b="1" dirty="0">
                <a:solidFill>
                  <a:prstClr val="black"/>
                </a:solidFill>
              </a:rPr>
              <a:t>!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Я – Россиянин, я за </a:t>
            </a:r>
            <a:r>
              <a:rPr lang="ru-RU" sz="2200" b="1" dirty="0" smtClean="0">
                <a:solidFill>
                  <a:prstClr val="black"/>
                </a:solidFill>
              </a:rPr>
              <a:t>всё </a:t>
            </a:r>
            <a:r>
              <a:rPr lang="ru-RU" sz="2200" b="1" dirty="0">
                <a:solidFill>
                  <a:prstClr val="black"/>
                </a:solidFill>
              </a:rPr>
              <a:t>в ответе!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Мне Родина дороже бытия!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За </a:t>
            </a:r>
            <a:r>
              <a:rPr lang="ru-RU" sz="2200" b="1" dirty="0" smtClean="0">
                <a:solidFill>
                  <a:prstClr val="black"/>
                </a:solidFill>
              </a:rPr>
              <a:t>всё, </a:t>
            </a:r>
            <a:r>
              <a:rPr lang="ru-RU" sz="2200" b="1" dirty="0">
                <a:solidFill>
                  <a:prstClr val="black"/>
                </a:solidFill>
              </a:rPr>
              <a:t>что происходит на планете,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Горячим сердцем отвечаю я</a:t>
            </a:r>
            <a:r>
              <a:rPr lang="ru-RU" sz="2200" b="1" dirty="0" smtClean="0">
                <a:solidFill>
                  <a:prstClr val="black"/>
                </a:solidFill>
              </a:rPr>
              <a:t>!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Я рядом с тем, кого беда застала,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В огонь и в воду я готов идти!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Сердцам горячим медлить не пристало,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Чтоб малыша из пламени спасти!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Я – Россиянин, я за </a:t>
            </a:r>
            <a:r>
              <a:rPr lang="ru-RU" sz="2200" b="1" dirty="0" smtClean="0">
                <a:solidFill>
                  <a:prstClr val="black"/>
                </a:solidFill>
              </a:rPr>
              <a:t>всё </a:t>
            </a:r>
            <a:r>
              <a:rPr lang="ru-RU" sz="2200" b="1" dirty="0">
                <a:solidFill>
                  <a:prstClr val="black"/>
                </a:solidFill>
              </a:rPr>
              <a:t>в ответе!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Мне Родина дороже бытия!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За </a:t>
            </a:r>
            <a:r>
              <a:rPr lang="ru-RU" sz="2200" b="1" dirty="0" smtClean="0">
                <a:solidFill>
                  <a:prstClr val="black"/>
                </a:solidFill>
              </a:rPr>
              <a:t>всё, </a:t>
            </a:r>
            <a:r>
              <a:rPr lang="ru-RU" sz="2200" b="1" dirty="0">
                <a:solidFill>
                  <a:prstClr val="black"/>
                </a:solidFill>
              </a:rPr>
              <a:t>что происходит на планете,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</a:rPr>
              <a:t>Горячим сердцем отвечаю я!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эмб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328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77686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Почётная книга «Горячее сердце» с рассказами о поступках награждённых ребят размещена на сайте инициативы в открытом </a:t>
            </a:r>
            <a:r>
              <a:rPr lang="ru-RU" sz="4000" b="1" dirty="0">
                <a:solidFill>
                  <a:srgbClr val="C00000"/>
                </a:solidFill>
              </a:rPr>
              <a:t>доступе. 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endParaRPr lang="ru-RU" sz="40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3200" b="1" dirty="0" smtClean="0">
                <a:solidFill>
                  <a:prstClr val="black"/>
                </a:solidFill>
              </a:rPr>
              <a:t>Почётная </a:t>
            </a:r>
            <a:r>
              <a:rPr lang="ru-RU" sz="3200" b="1" dirty="0">
                <a:solidFill>
                  <a:prstClr val="black"/>
                </a:solidFill>
              </a:rPr>
              <a:t>книга «Горячее сердце</a:t>
            </a:r>
            <a:r>
              <a:rPr lang="ru-RU" sz="3200" b="1" dirty="0" smtClean="0">
                <a:solidFill>
                  <a:prstClr val="black"/>
                </a:solidFill>
              </a:rPr>
              <a:t>» - </a:t>
            </a:r>
            <a:r>
              <a:rPr lang="en-US" sz="3200" b="1" dirty="0">
                <a:solidFill>
                  <a:prstClr val="black"/>
                </a:solidFill>
              </a:rPr>
              <a:t>htt://</a:t>
            </a:r>
            <a:r>
              <a:rPr lang="en-US" sz="3200" b="1" dirty="0" smtClean="0">
                <a:solidFill>
                  <a:prstClr val="black"/>
                </a:solidFill>
              </a:rPr>
              <a:t>edu53.ru/np-includes/upload/2014/04/24/5248.pdf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ru-RU" sz="3200" b="1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 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эмблем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7" y="332656"/>
            <a:ext cx="348136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2828836"/>
            <a:ext cx="46805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</a:rPr>
              <a:t>Всего же обладателями почётного нагрудного знака стали 130 молодых людей до 23 лет, в том числе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/>
                <a:ea typeface="Calibri"/>
              </a:rPr>
              <a:t>паралимпийцы</a:t>
            </a: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3477706" cy="50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User\Desktop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555649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1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20688"/>
            <a:ext cx="251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Кемнәр алар ГЕОЙлар?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97468"/>
            <a:ext cx="37603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Статистик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мәгъл</a:t>
            </a:r>
            <a:r>
              <a:rPr lang="tt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үмат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8" r="73140" b="14484"/>
          <a:stretch/>
        </p:blipFill>
        <p:spPr bwMode="auto">
          <a:xfrm>
            <a:off x="1619672" y="1340768"/>
            <a:ext cx="6158425" cy="50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0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C:\Users\User\Desktop\то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72808" cy="68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Фото: Константин Чалабов/ РИА Новости www,ria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74"/>
            <a:ext cx="7848872" cy="52708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30120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prstClr val="black"/>
                </a:solidFill>
              </a:rPr>
              <a:t>Азат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Карачурин</a:t>
            </a:r>
            <a:r>
              <a:rPr lang="ru-RU" sz="2400" b="1" dirty="0">
                <a:solidFill>
                  <a:prstClr val="black"/>
                </a:solidFill>
              </a:rPr>
              <a:t> выиграл в Сочи две </a:t>
            </a:r>
            <a:r>
              <a:rPr lang="ru-RU" sz="2400" b="1" dirty="0" smtClean="0">
                <a:solidFill>
                  <a:prstClr val="black"/>
                </a:solidFill>
              </a:rPr>
              <a:t>медали </a:t>
            </a:r>
            <a:r>
              <a:rPr lang="ru-RU" sz="2400" b="1" dirty="0">
                <a:solidFill>
                  <a:prstClr val="black"/>
                </a:solidFill>
              </a:rPr>
              <a:t>в биатлоне - </a:t>
            </a:r>
            <a:r>
              <a:rPr lang="ru-RU" sz="2400" b="1" u="sng" dirty="0">
                <a:solidFill>
                  <a:prstClr val="black"/>
                </a:solidFill>
              </a:rPr>
              <a:t> </a:t>
            </a:r>
            <a:r>
              <a:rPr lang="ru-RU" sz="2400" b="1" u="sng" dirty="0" smtClean="0">
                <a:solidFill>
                  <a:prstClr val="black"/>
                </a:solidFill>
              </a:rPr>
              <a:t>«золото» </a:t>
            </a:r>
            <a:r>
              <a:rPr lang="ru-RU" sz="2400" b="1" dirty="0" smtClean="0">
                <a:solidFill>
                  <a:prstClr val="black"/>
                </a:solidFill>
              </a:rPr>
              <a:t>в </a:t>
            </a:r>
            <a:r>
              <a:rPr lang="ru-RU" sz="2400" b="1" dirty="0">
                <a:solidFill>
                  <a:prstClr val="black"/>
                </a:solidFill>
              </a:rPr>
              <a:t>гонке на 12,5 км и "бронзу" на дистанции 7,5 </a:t>
            </a:r>
            <a:r>
              <a:rPr lang="ru-RU" sz="2400" b="1" dirty="0" smtClean="0">
                <a:solidFill>
                  <a:prstClr val="black"/>
                </a:solidFill>
              </a:rPr>
              <a:t>км, посвятив свои победы маме.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1.repo.aif.ru/1/fa/103134/fd6564a4d3be628d3d28e8fffb2253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26469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азат карачури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72408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encrypted-tbn3.gstatic.com/images?q=tbn:ANd9GcSeaFEETxonfE8cxjpQT40tTOaee_lzV8HlQ-bmuPBO44WRNGgzt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532859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7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и по запросу азат карачури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86" y="3035722"/>
            <a:ext cx="5490914" cy="382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Картинки по запросу азат карачури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" y="116632"/>
            <a:ext cx="4608512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3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8" t="15146" r="38386" b="7337"/>
          <a:stretch/>
        </p:blipFill>
        <p:spPr bwMode="auto">
          <a:xfrm>
            <a:off x="827584" y="-99392"/>
            <a:ext cx="7316200" cy="66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330267"/>
            <a:ext cx="3190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b="1" dirty="0" smtClean="0">
                <a:solidFill>
                  <a:srgbClr val="FF0000"/>
                </a:solidFill>
              </a:rPr>
              <a:t>Күрсәтмәсен ачы сугышлар!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0165" y="323364"/>
            <a:ext cx="4359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solidFill>
                  <a:srgbClr val="7030A0"/>
                </a:solidFill>
              </a:rPr>
              <a:t>Кешегә гомер бер генә бирелә</a:t>
            </a:r>
            <a:r>
              <a:rPr lang="tt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974" y="323364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solidFill>
                  <a:srgbClr val="FF0000"/>
                </a:solidFill>
              </a:rPr>
              <a:t>Онытмыйк!</a:t>
            </a:r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463" y="939210"/>
            <a:ext cx="89315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dirty="0" smtClean="0">
                <a:solidFill>
                  <a:srgbClr val="FF0000"/>
                </a:solidFill>
              </a:rPr>
              <a:t>Шул гомеребезнең кадерен белик, матур яшик, үзебездән соң якты</a:t>
            </a:r>
          </a:p>
          <a:p>
            <a:r>
              <a:rPr lang="tt-RU" sz="2400" dirty="0" smtClean="0">
                <a:solidFill>
                  <a:srgbClr val="FF0000"/>
                </a:solidFill>
              </a:rPr>
              <a:t>истәлекләребез генә калырлык булсын!</a:t>
            </a:r>
          </a:p>
          <a:p>
            <a:r>
              <a:rPr lang="tt-RU" sz="2400" dirty="0" smtClean="0">
                <a:solidFill>
                  <a:srgbClr val="FF0000"/>
                </a:solidFill>
              </a:rPr>
              <a:t>              </a:t>
            </a:r>
          </a:p>
          <a:p>
            <a:r>
              <a:rPr lang="tt-RU" sz="2400" dirty="0">
                <a:solidFill>
                  <a:srgbClr val="FF0000"/>
                </a:solidFill>
              </a:rPr>
              <a:t> </a:t>
            </a:r>
            <a:r>
              <a:rPr lang="tt-RU" sz="2400" dirty="0" smtClean="0">
                <a:solidFill>
                  <a:srgbClr val="FF0000"/>
                </a:solidFill>
              </a:rPr>
              <a:t>             </a:t>
            </a:r>
            <a:r>
              <a:rPr lang="tt-RU" sz="2400" b="1" dirty="0" smtClean="0">
                <a:solidFill>
                  <a:srgbClr val="7030A0"/>
                </a:solidFill>
              </a:rPr>
              <a:t>Туган җиребезне һәм туган телебезне яратыйк!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0742" y="29249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t-RU" sz="2400" b="1" dirty="0">
                <a:solidFill>
                  <a:srgbClr val="7030A0"/>
                </a:solidFill>
              </a:rPr>
              <a:t>Нәрсә чәчсәң, шуны </a:t>
            </a:r>
            <a:r>
              <a:rPr lang="tt-RU" sz="2400" b="1" dirty="0" smtClean="0">
                <a:solidFill>
                  <a:srgbClr val="7030A0"/>
                </a:solidFill>
              </a:rPr>
              <a:t>урырсың!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>
                <a:solidFill>
                  <a:srgbClr val="FF0000"/>
                </a:solidFill>
              </a:rPr>
              <a:t>Майор внутренней службы Дмитрий Тихомиров ценой собственной жизни спас товарища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http://cs419223.vk.me/v419223001/67bc/q0EmyGQ6fwE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2708920"/>
            <a:ext cx="3096344" cy="3894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cs419223.vk.me/v419223001/67c1/tsjzWuhosUc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2924944"/>
            <a:ext cx="4536504" cy="311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2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Офицер Сергей Солнечников спас своих сослуживцев от смерти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http://cs419223.vk.me/v419223001/678e/FZjz_w7J958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4744"/>
            <a:ext cx="3344822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cs419223.vk.me/v419223001/6794/LBQKsj6E-Qc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2088232" cy="2429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s419223.vk.me/v419223001/679d/2EaBxJ2wLq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88009"/>
            <a:ext cx="3980656" cy="26265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28 марта 2012 в Белогорске (Амурская область)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офицер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Сергей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Солнечников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спас своих сослуживцев от смерти.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28 марта 2012 в Белогорске (Амурская область)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офицер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Сергей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Солнечников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спас своих сослуживцев от смерти.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681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28 марта 2012 в Белогорске (Амурская область) </a:t>
            </a:r>
            <a:r>
              <a:rPr lang="ru-RU" dirty="0" smtClean="0">
                <a:solidFill>
                  <a:srgbClr val="FF0000"/>
                </a:solidFill>
              </a:rPr>
              <a:t>спас </a:t>
            </a:r>
            <a:r>
              <a:rPr lang="ru-RU" dirty="0">
                <a:solidFill>
                  <a:srgbClr val="FF0000"/>
                </a:solidFill>
              </a:rPr>
              <a:t>своих сослуживцев </a:t>
            </a:r>
            <a:r>
              <a:rPr lang="ru-RU" dirty="0" smtClean="0">
                <a:solidFill>
                  <a:srgbClr val="FF0000"/>
                </a:solidFill>
              </a:rPr>
              <a:t>от</a:t>
            </a:r>
          </a:p>
          <a:p>
            <a:r>
              <a:rPr lang="ru-RU" dirty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мерти, оттолкнув </a:t>
            </a:r>
            <a:r>
              <a:rPr lang="ru-RU" dirty="0">
                <a:solidFill>
                  <a:srgbClr val="FF0000"/>
                </a:solidFill>
              </a:rPr>
              <a:t>военнослужащего и накрыл гранату своим телом. Ценой собственной жизни офицер спас подчиненных.</a:t>
            </a:r>
          </a:p>
        </p:txBody>
      </p:sp>
    </p:spTree>
    <p:extLst>
      <p:ext uri="{BB962C8B-B14F-4D97-AF65-F5344CB8AC3E}">
        <p14:creationId xmlns:p14="http://schemas.microsoft.com/office/powerpoint/2010/main" val="13492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Миша </a:t>
            </a:r>
            <a:r>
              <a:rPr lang="ru-RU" dirty="0" err="1" smtClean="0">
                <a:solidFill>
                  <a:srgbClr val="FF0000"/>
                </a:solidFill>
              </a:rPr>
              <a:t>Ярмонов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Юный герой России Михаил Ярмонов.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912768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6408822"/>
            <a:ext cx="1769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Алтайский край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Данил Садыков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http://cs419223.vk.me/v419223001/6777/1atIbS5npGA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038" y="1412776"/>
            <a:ext cx="2553332" cy="3072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cs419223.vk.me/v419223001/677e/ElGeP1VwZ4I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484784"/>
            <a:ext cx="3816424" cy="354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s419223.vk.me/v419223001/6785/d8c0doWQ7d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43257"/>
            <a:ext cx="3096344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Юрий </a:t>
            </a:r>
            <a:r>
              <a:rPr lang="ru-RU" dirty="0" err="1" smtClean="0"/>
              <a:t>Шулаков</a:t>
            </a:r>
            <a:endParaRPr lang="ru-RU" dirty="0"/>
          </a:p>
        </p:txBody>
      </p:sp>
      <p:pic>
        <p:nvPicPr>
          <p:cNvPr id="5" name="Объект 4" descr="http://cs419724.vk.me/v419724465/869c/7AF-_DV5aHM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556792"/>
            <a:ext cx="3409458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cs419724.vk.me/v419724465/86ba/otDd2LSD2xU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038600" cy="2694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cs419724.vk.me/v419724465/86b0/cmZx5ZD8ea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49080"/>
            <a:ext cx="3736876" cy="2455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tillium Web"/>
                <a:hlinkClick r:id="rId5" tooltip="Юрий Шулаков спас из огня троих людей, рискуя собственной жизнью"/>
              </a:rPr>
              <a:t> спас из огня троих людей, рискуя собственной жизнью</a:t>
            </a:r>
            <a:endParaRPr lang="ru-RU" b="1" i="0" dirty="0">
              <a:solidFill>
                <a:srgbClr val="FFFF00"/>
              </a:solidFill>
              <a:effectLst/>
              <a:latin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11408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t="23537" r="28663" b="7507"/>
          <a:stretch/>
        </p:blipFill>
        <p:spPr bwMode="auto">
          <a:xfrm>
            <a:off x="19022" y="692696"/>
            <a:ext cx="8918531" cy="50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28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43100" r="29722" b="6866"/>
          <a:stretch/>
        </p:blipFill>
        <p:spPr bwMode="auto">
          <a:xfrm>
            <a:off x="40659" y="1772816"/>
            <a:ext cx="9089544" cy="38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6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346</TotalTime>
  <Words>301</Words>
  <Application>Microsoft Office PowerPoint</Application>
  <PresentationFormat>Экран (4:3)</PresentationFormat>
  <Paragraphs>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Апекс</vt:lpstr>
      <vt:lpstr>Тема Office</vt:lpstr>
      <vt:lpstr>Бүгенге көн геройлары</vt:lpstr>
      <vt:lpstr>Презентация PowerPoint</vt:lpstr>
      <vt:lpstr>       Майор внутренней службы Дмитрий Тихомиров ценой собственной жизни спас товарища</vt:lpstr>
      <vt:lpstr>Офицер Сергей Солнечников спас своих сослуживцев от смерти</vt:lpstr>
      <vt:lpstr>Миша Ярмонов</vt:lpstr>
      <vt:lpstr>Данил Садыков</vt:lpstr>
      <vt:lpstr>Юрий Шулаков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Всероссийская общественно-государственная инициатива "Горячее сердце"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мастер</dc:creator>
  <cp:lastModifiedBy>Раиля</cp:lastModifiedBy>
  <cp:revision>15</cp:revision>
  <dcterms:created xsi:type="dcterms:W3CDTF">2013-12-19T04:57:25Z</dcterms:created>
  <dcterms:modified xsi:type="dcterms:W3CDTF">2017-05-06T04:59:40Z</dcterms:modified>
</cp:coreProperties>
</file>